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3" r:id="rId2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8" Type="http://schemas.openxmlformats.org/officeDocument/2006/relationships/slide" Target="slides/slide1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p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8" name="Google Shape;5118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://webquest.sdsu.edu/task-design-worksheet.html" TargetMode="External"/><Relationship Id="rId4" Type="http://schemas.openxmlformats.org/officeDocument/2006/relationships/hyperlink" Target="https://sites.google.com/site/studentwebquesttemplate/" TargetMode="External"/><Relationship Id="rId5" Type="http://schemas.openxmlformats.org/officeDocument/2006/relationships/hyperlink" Target="http://webquest.sdsu.edu/task-design-worksheet.html" TargetMode="External"/><Relationship Id="rId6" Type="http://schemas.openxmlformats.org/officeDocument/2006/relationships/image" Target="../media/image204.jpg"/></Relationships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714">
            <a:hlinkClick r:id="rId3"/>
          </p:cNvPr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Steps for Developing a WebQuest</a:t>
            </a:r>
            <a:endParaRPr/>
          </a:p>
        </p:txBody>
      </p:sp>
      <p:sp>
        <p:nvSpPr>
          <p:cNvPr id="5121" name="Google Shape;5121;p714"/>
          <p:cNvSpPr txBox="1"/>
          <p:nvPr>
            <p:ph idx="1" type="body"/>
          </p:nvPr>
        </p:nvSpPr>
        <p:spPr>
          <a:xfrm>
            <a:off x="457200" y="9001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>
                <a:solidFill>
                  <a:srgbClr val="E78EFE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your WebQuest framework in Google Sites using the provided </a:t>
            </a:r>
            <a:r>
              <a:rPr lang="zh-CN" sz="2400" u="sng">
                <a:solidFill>
                  <a:schemeClr val="hlink"/>
                </a:solidFill>
                <a:hlinkClick r:id="rId4"/>
              </a:rPr>
              <a:t>WebQuest template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Plan the project using the </a:t>
            </a:r>
            <a:r>
              <a:rPr lang="zh-CN" sz="2400" u="sng">
                <a:solidFill>
                  <a:srgbClr val="F6201C"/>
                </a:solid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task design worksheet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>
                <a:solidFill>
                  <a:srgbClr val="8A88B4"/>
                </a:solidFill>
                <a:latin typeface="Verdana"/>
                <a:ea typeface="Verdana"/>
                <a:cs typeface="Verdana"/>
                <a:sym typeface="Verdana"/>
              </a:rPr>
              <a:t>Begin editing the WebQuest parts in Google Sites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03E89C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32C58F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B8080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6E99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57EDAB"/>
                </a:solidFill>
                <a:latin typeface="Comic Sans MS"/>
                <a:ea typeface="Comic Sans MS"/>
                <a:cs typeface="Comic Sans MS"/>
                <a:sym typeface="Comic Sans MS"/>
              </a:rPr>
              <a:t>Evaluation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E9F8B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>
                <a:solidFill>
                  <a:srgbClr val="756703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Credits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22" name="Google Shape;5122;p7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247" y="3690221"/>
            <a:ext cx="2893518" cy="123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